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"/>
  </p:notesMasterIdLst>
  <p:sldIdLst>
    <p:sldId id="266" r:id="rId2"/>
    <p:sldId id="263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>
          <p15:clr>
            <a:srgbClr val="A4A3A4"/>
          </p15:clr>
        </p15:guide>
        <p15:guide id="3" orient="horz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na Friend" initials="SF" lastIdx="2" clrIdx="0">
    <p:extLst>
      <p:ext uri="{19B8F6BF-5375-455C-9EA6-DF929625EA0E}">
        <p15:presenceInfo xmlns:p15="http://schemas.microsoft.com/office/powerpoint/2012/main" userId="705a298e182462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59" autoAdjust="0"/>
    <p:restoredTop sz="94660"/>
  </p:normalViewPr>
  <p:slideViewPr>
    <p:cSldViewPr>
      <p:cViewPr varScale="1">
        <p:scale>
          <a:sx n="73" d="100"/>
          <a:sy n="73" d="100"/>
        </p:scale>
        <p:origin x="3560" y="208"/>
      </p:cViewPr>
      <p:guideLst>
        <p:guide pos="2160"/>
        <p:guide orient="horz"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D897C-1D52-4132-BD42-DC1FF828B77C}" type="datetimeFigureOut">
              <a:rPr lang="en-GB" smtClean="0"/>
              <a:t>29/11/2021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CF130-C993-40F0-8D82-16825C8ED8E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343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B4A208B-20D3-4A2C-8E69-F2E20BB58A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5600700"/>
            <a:ext cx="6858000" cy="430530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icon to add picture, add white gradient to bleed out above</a:t>
            </a:r>
            <a:endParaRPr lang="en-GB" dirty="0"/>
          </a:p>
        </p:txBody>
      </p:sp>
      <p:pic>
        <p:nvPicPr>
          <p:cNvPr id="17" name="Immagine 10">
            <a:extLst>
              <a:ext uri="{FF2B5EF4-FFF2-40B4-BE49-F238E27FC236}">
                <a16:creationId xmlns:a16="http://schemas.microsoft.com/office/drawing/2014/main" id="{6B0BB7DF-3542-42AE-9177-8B29B6854E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7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99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  <p15:guide id="2" orient="horz" pos="3120" userDrawn="1">
          <p15:clr>
            <a:srgbClr val="FBAE40"/>
          </p15:clr>
        </p15:guide>
        <p15:guide id="3" pos="30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Orang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6285266"/>
          </a:xfrm>
        </p:spPr>
        <p:txBody>
          <a:bodyPr tIns="0" anchor="t" anchorCtr="0"/>
          <a:lstStyle>
            <a:lvl1pPr algn="l">
              <a:defRPr/>
            </a:lvl1pPr>
            <a:lvl2pPr marL="342900" indent="0" algn="l">
              <a:buNone/>
              <a:defRPr/>
            </a:lvl2pPr>
            <a:lvl3pPr marL="685800" indent="0" algn="l">
              <a:buNone/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17108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887710FA-CE68-4330-A8F4-E4868851D012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183213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S Orange Two content with iam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231598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17108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103534C-F2E9-4DB4-84ED-E6C18F70CB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20" y="5294313"/>
            <a:ext cx="6503988" cy="4579937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726DD12-6EE9-4B0E-A0F5-DF6CEF881E04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948868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62852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29766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AA65E2D-547F-44E5-AB56-B0D070083205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972809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Light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3961" y="1561743"/>
            <a:ext cx="4253351" cy="1458387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1486" y="3445871"/>
            <a:ext cx="4441598" cy="54533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-23473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6260315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DC255B7B-16E6-4570-8786-E1A04192A6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6250" y="1561743"/>
            <a:ext cx="1415220" cy="1465094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buNone/>
              <a:defRPr sz="9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#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2CB4B4-338B-4090-9CC8-8A53C21CC24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423753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  <p15:guide id="2" orient="horz" pos="312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S Light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3961" y="1561743"/>
            <a:ext cx="4253351" cy="1458387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1486" y="3445871"/>
            <a:ext cx="4441598" cy="54533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-23473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6260315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DC255B7B-16E6-4570-8786-E1A04192A6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6250" y="1561743"/>
            <a:ext cx="1415220" cy="1465094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buNone/>
              <a:defRPr sz="9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#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2CB4B4-338B-4090-9CC8-8A53C21CC24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  <p:pic>
        <p:nvPicPr>
          <p:cNvPr id="10" name="Immagine 10">
            <a:extLst>
              <a:ext uri="{FF2B5EF4-FFF2-40B4-BE49-F238E27FC236}">
                <a16:creationId xmlns:a16="http://schemas.microsoft.com/office/drawing/2014/main" id="{647EA4EB-B9DD-423B-B85F-604F52F23D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381" y="175964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09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>
          <p15:clr>
            <a:srgbClr val="FBAE40"/>
          </p15:clr>
        </p15:guide>
        <p15:guide id="2" orient="horz" pos="31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Orange multi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3003162"/>
            <a:ext cx="4441598" cy="1660666"/>
          </a:xfrm>
        </p:spPr>
        <p:txBody>
          <a:bodyPr tIns="0" anchor="t" anchorCtr="0"/>
          <a:lstStyle>
            <a:lvl1pPr algn="l">
              <a:buNone/>
              <a:defRPr sz="2400"/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29766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35A0BA0-DF2B-458F-85CC-B987DE749EF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944914" y="4858736"/>
            <a:ext cx="4441598" cy="1660666"/>
          </a:xfrm>
        </p:spPr>
        <p:txBody>
          <a:bodyPr tIns="0" anchor="t" anchorCtr="0"/>
          <a:lstStyle>
            <a:lvl1pPr algn="l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7A18C1A6-AEF0-4CA8-B4BF-A76B6BB9E9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1486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344FD1A1-192A-4105-8F52-C5BE0081AB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1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85B2D62D-9051-4701-BD20-1A8E14A24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59844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C1CBC625-4300-484B-8D7D-299CC43EE53F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736138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62A6B86D-ECD3-4EA4-8E63-C852764842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22462" y="2689774"/>
            <a:ext cx="4464050" cy="6338887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3BB982C-B88A-4D3C-A928-536B18AAE19A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212779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Two content boxes with sma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15A429D-572A-44C4-8BD5-8C4E933636B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1486" y="2632429"/>
            <a:ext cx="4441598" cy="6285266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29671E68-D2E1-41A9-B670-0CAAC925E0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0800" y="2632429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75ED6234-FA74-496E-9F16-0B4CE746648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30800" y="7925684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C4974069-2E4B-442A-9460-33E49D29DB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0800" y="6571348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4AA8C7D8-BAEB-4C73-AA40-8814D187D0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30800" y="5280524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408C1DD-5594-4C2D-BECE-73A613BA8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30800" y="3983690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AC37D5A-62B0-43C4-A9D2-FDE288DAFB20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166782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08;p18">
            <a:extLst>
              <a:ext uri="{FF2B5EF4-FFF2-40B4-BE49-F238E27FC236}">
                <a16:creationId xmlns:a16="http://schemas.microsoft.com/office/drawing/2014/main" id="{C138E4E9-99ED-4C74-9166-871E525DF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1488" y="1546162"/>
            <a:ext cx="5915025" cy="89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rebuchet MS"/>
              <a:buNone/>
              <a:defRPr sz="3600" b="1" kern="1200" dirty="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Click to edit Master title</a:t>
            </a:r>
            <a:endParaRPr dirty="0"/>
          </a:p>
        </p:txBody>
      </p:sp>
      <p:sp>
        <p:nvSpPr>
          <p:cNvPr id="24" name="Google Shape;216;p18">
            <a:extLst>
              <a:ext uri="{FF2B5EF4-FFF2-40B4-BE49-F238E27FC236}">
                <a16:creationId xmlns:a16="http://schemas.microsoft.com/office/drawing/2014/main" id="{CAA607D2-A11C-411C-990D-238ACE119542}"/>
              </a:ext>
            </a:extLst>
          </p:cNvPr>
          <p:cNvSpPr txBox="1">
            <a:spLocks noGrp="1"/>
          </p:cNvSpPr>
          <p:nvPr>
            <p:ph type="body" idx="17"/>
          </p:nvPr>
        </p:nvSpPr>
        <p:spPr>
          <a:xfrm>
            <a:off x="1555566" y="2641746"/>
            <a:ext cx="4839666" cy="423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45700" anchor="t" anchorCtr="0">
            <a:noAutofit/>
          </a:bodyPr>
          <a:lstStyle>
            <a:lvl1pPr marL="414772" lvl="0" indent="-207386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050"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00"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11;p18">
            <a:extLst>
              <a:ext uri="{FF2B5EF4-FFF2-40B4-BE49-F238E27FC236}">
                <a16:creationId xmlns:a16="http://schemas.microsoft.com/office/drawing/2014/main" id="{89E0896C-98B0-43D1-9146-F29D3AB213A2}"/>
              </a:ext>
            </a:extLst>
          </p:cNvPr>
          <p:cNvSpPr txBox="1">
            <a:spLocks noGrp="1"/>
          </p:cNvSpPr>
          <p:nvPr>
            <p:ph type="body" idx="18"/>
          </p:nvPr>
        </p:nvSpPr>
        <p:spPr>
          <a:xfrm>
            <a:off x="2712240" y="3845513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11;p18">
            <a:extLst>
              <a:ext uri="{FF2B5EF4-FFF2-40B4-BE49-F238E27FC236}">
                <a16:creationId xmlns:a16="http://schemas.microsoft.com/office/drawing/2014/main" id="{5E939EDD-2E2F-4E55-B9BC-612B3D788404}"/>
              </a:ext>
            </a:extLst>
          </p:cNvPr>
          <p:cNvSpPr txBox="1">
            <a:spLocks noGrp="1"/>
          </p:cNvSpPr>
          <p:nvPr>
            <p:ph type="body" idx="19"/>
          </p:nvPr>
        </p:nvSpPr>
        <p:spPr>
          <a:xfrm>
            <a:off x="4674390" y="3845513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Google Shape;211;p18">
            <a:extLst>
              <a:ext uri="{FF2B5EF4-FFF2-40B4-BE49-F238E27FC236}">
                <a16:creationId xmlns:a16="http://schemas.microsoft.com/office/drawing/2014/main" id="{98D922D3-69D6-43FE-8F27-CB9BC64D6CFF}"/>
              </a:ext>
            </a:extLst>
          </p:cNvPr>
          <p:cNvSpPr txBox="1">
            <a:spLocks noGrp="1"/>
          </p:cNvSpPr>
          <p:nvPr>
            <p:ph type="body" idx="20"/>
          </p:nvPr>
        </p:nvSpPr>
        <p:spPr>
          <a:xfrm>
            <a:off x="2712240" y="5151069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11;p18">
            <a:extLst>
              <a:ext uri="{FF2B5EF4-FFF2-40B4-BE49-F238E27FC236}">
                <a16:creationId xmlns:a16="http://schemas.microsoft.com/office/drawing/2014/main" id="{94EB215E-7DD6-446A-A1D8-31C3ED8000C9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4674390" y="5151069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11;p18">
            <a:extLst>
              <a:ext uri="{FF2B5EF4-FFF2-40B4-BE49-F238E27FC236}">
                <a16:creationId xmlns:a16="http://schemas.microsoft.com/office/drawing/2014/main" id="{92379784-8D60-47D1-A6F5-E030FEFCB73B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2712238" y="6456625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211;p18">
            <a:extLst>
              <a:ext uri="{FF2B5EF4-FFF2-40B4-BE49-F238E27FC236}">
                <a16:creationId xmlns:a16="http://schemas.microsoft.com/office/drawing/2014/main" id="{AA97EF5C-0624-4FE3-8418-DA7E92FC5561}"/>
              </a:ext>
            </a:extLst>
          </p:cNvPr>
          <p:cNvSpPr txBox="1">
            <a:spLocks noGrp="1"/>
          </p:cNvSpPr>
          <p:nvPr>
            <p:ph type="body" idx="23"/>
          </p:nvPr>
        </p:nvSpPr>
        <p:spPr>
          <a:xfrm>
            <a:off x="4674388" y="6456625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211;p18">
            <a:extLst>
              <a:ext uri="{FF2B5EF4-FFF2-40B4-BE49-F238E27FC236}">
                <a16:creationId xmlns:a16="http://schemas.microsoft.com/office/drawing/2014/main" id="{F35AEF60-545A-44B4-85BC-D5AE1BFC459E}"/>
              </a:ext>
            </a:extLst>
          </p:cNvPr>
          <p:cNvSpPr txBox="1">
            <a:spLocks noGrp="1"/>
          </p:cNvSpPr>
          <p:nvPr>
            <p:ph type="body" idx="24"/>
          </p:nvPr>
        </p:nvSpPr>
        <p:spPr>
          <a:xfrm>
            <a:off x="2712238" y="7762181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Google Shape;211;p18">
            <a:extLst>
              <a:ext uri="{FF2B5EF4-FFF2-40B4-BE49-F238E27FC236}">
                <a16:creationId xmlns:a16="http://schemas.microsoft.com/office/drawing/2014/main" id="{32833D7A-13DF-4424-9A06-5905591EE05A}"/>
              </a:ext>
            </a:extLst>
          </p:cNvPr>
          <p:cNvSpPr txBox="1">
            <a:spLocks noGrp="1"/>
          </p:cNvSpPr>
          <p:nvPr>
            <p:ph type="body" idx="25"/>
          </p:nvPr>
        </p:nvSpPr>
        <p:spPr>
          <a:xfrm>
            <a:off x="4674388" y="7762181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4E08FF88-9CC2-4C47-BED2-12032E9D1E4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71488" y="3844925"/>
            <a:ext cx="1990725" cy="2356917"/>
          </a:xfrm>
        </p:spPr>
        <p:txBody>
          <a:bodyPr>
            <a:noAutofit/>
          </a:bodyPr>
          <a:lstStyle>
            <a:lvl1pPr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34" name="Picture Placeholder 2">
            <a:extLst>
              <a:ext uri="{FF2B5EF4-FFF2-40B4-BE49-F238E27FC236}">
                <a16:creationId xmlns:a16="http://schemas.microsoft.com/office/drawing/2014/main" id="{FC6F3490-EB5A-42DC-B68B-2170BF0957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71488" y="6456037"/>
            <a:ext cx="1990725" cy="2356917"/>
          </a:xfrm>
        </p:spPr>
        <p:txBody>
          <a:bodyPr>
            <a:noAutofit/>
          </a:bodyPr>
          <a:lstStyle>
            <a:lvl1pPr>
              <a:buNone/>
              <a:defRPr sz="140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B83B908-AA3A-4BA0-9B09-B7EAE63179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CB13A20C-50A9-4ECB-AFF1-BFB3143E0B8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C4461E8D-36F3-4075-AB12-FEB2AFFEEA41}"/>
              </a:ext>
            </a:extLst>
          </p:cNvPr>
          <p:cNvSpPr txBox="1">
            <a:spLocks/>
          </p:cNvSpPr>
          <p:nvPr userDrawn="1"/>
        </p:nvSpPr>
        <p:spPr>
          <a:xfrm>
            <a:off x="469900" y="9248660"/>
            <a:ext cx="2966243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988285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39;p20">
            <a:extLst>
              <a:ext uri="{FF2B5EF4-FFF2-40B4-BE49-F238E27FC236}">
                <a16:creationId xmlns:a16="http://schemas.microsoft.com/office/drawing/2014/main" id="{E1EFD5A2-FDED-4EC3-A0B2-FE97D35B54C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-1534925" y="1513075"/>
            <a:ext cx="992785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pic>
        <p:nvPicPr>
          <p:cNvPr id="21" name="Immagine 10">
            <a:extLst>
              <a:ext uri="{FF2B5EF4-FFF2-40B4-BE49-F238E27FC236}">
                <a16:creationId xmlns:a16="http://schemas.microsoft.com/office/drawing/2014/main" id="{5B83B908-AA3A-4BA0-9B09-B7EAE63179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CB13A20C-50A9-4ECB-AFF1-BFB3143E0B8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9" name="Google Shape;240;p20">
            <a:extLst>
              <a:ext uri="{FF2B5EF4-FFF2-40B4-BE49-F238E27FC236}">
                <a16:creationId xmlns:a16="http://schemas.microsoft.com/office/drawing/2014/main" id="{F4E983D9-E620-4063-B0C9-4A7B48AC0F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7916" y="2469625"/>
            <a:ext cx="5915025" cy="41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Trebuchet MS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40" name="Google Shape;246;p20">
            <a:extLst>
              <a:ext uri="{FF2B5EF4-FFF2-40B4-BE49-F238E27FC236}">
                <a16:creationId xmlns:a16="http://schemas.microsoft.com/office/drawing/2014/main" id="{49ED15B9-4F7E-4A83-8AAD-E9A1DD64C21C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36150" y="2284127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247;p20">
            <a:extLst>
              <a:ext uri="{FF2B5EF4-FFF2-40B4-BE49-F238E27FC236}">
                <a16:creationId xmlns:a16="http://schemas.microsoft.com/office/drawing/2014/main" id="{495D1E9E-7CB7-4B0B-BFB1-2BBBBCF5561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4922436" y="5626634"/>
            <a:ext cx="1935563" cy="1506124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248;p20">
            <a:extLst>
              <a:ext uri="{FF2B5EF4-FFF2-40B4-BE49-F238E27FC236}">
                <a16:creationId xmlns:a16="http://schemas.microsoft.com/office/drawing/2014/main" id="{1B43411C-8F04-4B69-83A7-153C108F44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15007" y="7194192"/>
            <a:ext cx="3767934" cy="133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4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D6F5F17-828F-40A7-B22A-BFF1CFFEE631}"/>
              </a:ext>
            </a:extLst>
          </p:cNvPr>
          <p:cNvSpPr txBox="1">
            <a:spLocks/>
          </p:cNvSpPr>
          <p:nvPr userDrawn="1"/>
        </p:nvSpPr>
        <p:spPr>
          <a:xfrm>
            <a:off x="467916" y="9248660"/>
            <a:ext cx="296822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462173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0"/>
            <a:ext cx="6858000" cy="6539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Immagine 3">
            <a:extLst>
              <a:ext uri="{FF2B5EF4-FFF2-40B4-BE49-F238E27FC236}">
                <a16:creationId xmlns:a16="http://schemas.microsoft.com/office/drawing/2014/main" id="{DA000E8A-A20C-49CA-B81A-B587C2F317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1" name="Picture Placeholder 14">
            <a:extLst>
              <a:ext uri="{FF2B5EF4-FFF2-40B4-BE49-F238E27FC236}">
                <a16:creationId xmlns:a16="http://schemas.microsoft.com/office/drawing/2014/main" id="{EC2DAB6A-3422-427D-A643-4C376AD681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9475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39;p20">
            <a:extLst>
              <a:ext uri="{FF2B5EF4-FFF2-40B4-BE49-F238E27FC236}">
                <a16:creationId xmlns:a16="http://schemas.microsoft.com/office/drawing/2014/main" id="{2D114A92-24E5-40C6-92D1-8F699ECA91F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-5400000">
            <a:off x="-1534925" y="1513075"/>
            <a:ext cx="992785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sp>
        <p:nvSpPr>
          <p:cNvPr id="22" name="Google Shape;251;p21">
            <a:extLst>
              <a:ext uri="{FF2B5EF4-FFF2-40B4-BE49-F238E27FC236}">
                <a16:creationId xmlns:a16="http://schemas.microsoft.com/office/drawing/2014/main" id="{828E9285-9F7A-48F9-B871-EB09D0420B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7916" y="2469625"/>
            <a:ext cx="5915025" cy="41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72000" bIns="720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Trebuchet MS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3" name="Google Shape;252;p21">
            <a:extLst>
              <a:ext uri="{FF2B5EF4-FFF2-40B4-BE49-F238E27FC236}">
                <a16:creationId xmlns:a16="http://schemas.microsoft.com/office/drawing/2014/main" id="{F41DB002-02DE-4633-97E8-B0E36C5EBA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916" y="7235505"/>
            <a:ext cx="3767934" cy="133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4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Google Shape;256;p21">
            <a:extLst>
              <a:ext uri="{FF2B5EF4-FFF2-40B4-BE49-F238E27FC236}">
                <a16:creationId xmlns:a16="http://schemas.microsoft.com/office/drawing/2014/main" id="{A736B8FC-8394-4F96-A412-036CFC37178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16320" y="2166640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7;p21">
            <a:extLst>
              <a:ext uri="{FF2B5EF4-FFF2-40B4-BE49-F238E27FC236}">
                <a16:creationId xmlns:a16="http://schemas.microsoft.com/office/drawing/2014/main" id="{C046245E-0024-40B6-8E5D-DD7D560ECBB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579145" y="5729380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magine 10">
            <a:extLst>
              <a:ext uri="{FF2B5EF4-FFF2-40B4-BE49-F238E27FC236}">
                <a16:creationId xmlns:a16="http://schemas.microsoft.com/office/drawing/2014/main" id="{014D24F4-BE43-439A-91DC-2DD07092B7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6AB20A61-AC7B-4759-8C6A-EE83C6CB7892}"/>
              </a:ext>
            </a:extLst>
          </p:cNvPr>
          <p:cNvSpPr txBox="1">
            <a:spLocks/>
          </p:cNvSpPr>
          <p:nvPr userDrawn="1"/>
        </p:nvSpPr>
        <p:spPr>
          <a:xfrm>
            <a:off x="467916" y="9248660"/>
            <a:ext cx="296822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194229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52;p21">
            <a:extLst>
              <a:ext uri="{FF2B5EF4-FFF2-40B4-BE49-F238E27FC236}">
                <a16:creationId xmlns:a16="http://schemas.microsoft.com/office/drawing/2014/main" id="{F41DB002-02DE-4633-97E8-B0E36C5EBA0B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35838" y="1131338"/>
            <a:ext cx="6050673" cy="858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3600" b="1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r>
              <a:rPr lang="en-GB" b="1" dirty="0"/>
              <a:t>Our world</a:t>
            </a:r>
            <a:endParaRPr dirty="0"/>
          </a:p>
        </p:txBody>
      </p:sp>
      <p:pic>
        <p:nvPicPr>
          <p:cNvPr id="20" name="Immagine 10">
            <a:extLst>
              <a:ext uri="{FF2B5EF4-FFF2-40B4-BE49-F238E27FC236}">
                <a16:creationId xmlns:a16="http://schemas.microsoft.com/office/drawing/2014/main" id="{014D24F4-BE43-439A-91DC-2DD07092B7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3" name="Immagine 2">
            <a:extLst>
              <a:ext uri="{FF2B5EF4-FFF2-40B4-BE49-F238E27FC236}">
                <a16:creationId xmlns:a16="http://schemas.microsoft.com/office/drawing/2014/main" id="{86F85504-9D6D-471A-A277-1FC81F6890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" y="4156249"/>
            <a:ext cx="6732117" cy="48960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BC8D101-59B7-405A-9A14-BCD5D0780CE8}"/>
              </a:ext>
            </a:extLst>
          </p:cNvPr>
          <p:cNvGrpSpPr/>
          <p:nvPr userDrawn="1"/>
        </p:nvGrpSpPr>
        <p:grpSpPr>
          <a:xfrm>
            <a:off x="4254767" y="3643263"/>
            <a:ext cx="2480807" cy="2439872"/>
            <a:chOff x="8595858" y="813012"/>
            <a:chExt cx="2480807" cy="243987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7233D1B-25BC-4074-9F02-1A49F332C624}"/>
                </a:ext>
              </a:extLst>
            </p:cNvPr>
            <p:cNvGrpSpPr/>
            <p:nvPr userDrawn="1"/>
          </p:nvGrpSpPr>
          <p:grpSpPr>
            <a:xfrm>
              <a:off x="8595858" y="813012"/>
              <a:ext cx="2480807" cy="2439872"/>
              <a:chOff x="8595858" y="813012"/>
              <a:chExt cx="2480807" cy="2439872"/>
            </a:xfrm>
          </p:grpSpPr>
          <p:sp>
            <p:nvSpPr>
              <p:cNvPr id="16" name="Cerchio">
                <a:extLst>
                  <a:ext uri="{FF2B5EF4-FFF2-40B4-BE49-F238E27FC236}">
                    <a16:creationId xmlns:a16="http://schemas.microsoft.com/office/drawing/2014/main" id="{BAD14AA8-2433-4AF7-8BBC-08792CCBA9CA}"/>
                  </a:ext>
                </a:extLst>
              </p:cNvPr>
              <p:cNvSpPr/>
              <p:nvPr/>
            </p:nvSpPr>
            <p:spPr>
              <a:xfrm rot="21119242">
                <a:off x="8595858" y="813012"/>
                <a:ext cx="2480807" cy="2285873"/>
              </a:xfrm>
              <a:prstGeom prst="ellipse">
                <a:avLst/>
              </a:prstGeom>
              <a:solidFill>
                <a:srgbClr val="72A8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 dirty="0"/>
              </a:p>
            </p:txBody>
          </p:sp>
          <p:sp>
            <p:nvSpPr>
              <p:cNvPr id="17" name="Triangolo">
                <a:extLst>
                  <a:ext uri="{FF2B5EF4-FFF2-40B4-BE49-F238E27FC236}">
                    <a16:creationId xmlns:a16="http://schemas.microsoft.com/office/drawing/2014/main" id="{8D1B0DC7-F866-4C4C-919A-E2CADD64690D}"/>
                  </a:ext>
                </a:extLst>
              </p:cNvPr>
              <p:cNvSpPr/>
              <p:nvPr/>
            </p:nvSpPr>
            <p:spPr>
              <a:xfrm rot="12961712">
                <a:off x="8823555" y="2839676"/>
                <a:ext cx="448445" cy="413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72A8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 dirty="0"/>
              </a:p>
            </p:txBody>
          </p:sp>
          <p:sp>
            <p:nvSpPr>
              <p:cNvPr id="18" name="Cerchio">
                <a:extLst>
                  <a:ext uri="{FF2B5EF4-FFF2-40B4-BE49-F238E27FC236}">
                    <a16:creationId xmlns:a16="http://schemas.microsoft.com/office/drawing/2014/main" id="{57F4A737-792D-4CB8-AC82-5DCE403C685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21119242">
                <a:off x="8741176" y="946911"/>
                <a:ext cx="2190171" cy="2018074"/>
              </a:xfrm>
              <a:prstGeom prst="ellipse">
                <a:avLst/>
              </a:prstGeom>
              <a:solidFill>
                <a:schemeClr val="bg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 dirty="0"/>
              </a:p>
            </p:txBody>
          </p:sp>
        </p:grpSp>
        <p:sp>
          <p:nvSpPr>
            <p:cNvPr id="19" name="object 12">
              <a:extLst>
                <a:ext uri="{FF2B5EF4-FFF2-40B4-BE49-F238E27FC236}">
                  <a16:creationId xmlns:a16="http://schemas.microsoft.com/office/drawing/2014/main" id="{ABB88D12-9677-4217-B50E-D7D556C8C4BB}"/>
                </a:ext>
              </a:extLst>
            </p:cNvPr>
            <p:cNvSpPr txBox="1"/>
            <p:nvPr userDrawn="1"/>
          </p:nvSpPr>
          <p:spPr>
            <a:xfrm>
              <a:off x="9039790" y="1256334"/>
              <a:ext cx="1600200" cy="1549332"/>
            </a:xfrm>
            <a:prstGeom prst="rect">
              <a:avLst/>
            </a:prstGeom>
          </p:spPr>
          <p:txBody>
            <a:bodyPr vert="horz" wrap="square" lIns="0" tIns="40640" rIns="0" bIns="0" rtlCol="0" anchor="ctr" anchorCtr="0">
              <a:noAutofit/>
            </a:bodyPr>
            <a:lstStyle/>
            <a:p>
              <a:pPr marL="6351" indent="1905" algn="ctr">
                <a:spcBef>
                  <a:spcPts val="320"/>
                </a:spcBef>
                <a:tabLst>
                  <a:tab pos="902312" algn="l"/>
                </a:tabLst>
              </a:pPr>
              <a:r>
                <a:rPr lang="en-GB" sz="1050" b="1" spc="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With</a:t>
              </a:r>
              <a:r>
                <a:rPr lang="en-GB" sz="1050" b="1" spc="217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 </a:t>
              </a:r>
              <a:r>
                <a:rPr lang="en-GB" sz="1050" b="1" spc="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Associates </a:t>
              </a:r>
              <a:r>
                <a:rPr lang="en-GB" sz="1050" b="1" spc="5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also</a:t>
              </a:r>
              <a:r>
                <a:rPr lang="en-GB" sz="1050" b="1" spc="-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 </a:t>
              </a:r>
              <a:r>
                <a:rPr lang="en-GB" sz="1050" b="1" spc="5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in:</a:t>
              </a:r>
              <a:endParaRPr lang="en-GB" sz="1050" noProof="0" dirty="0">
                <a:latin typeface="Trebuchet MS"/>
                <a:cs typeface="Trebuchet MS"/>
              </a:endParaRPr>
            </a:p>
            <a:p>
              <a:pPr marL="6351" marR="2540" algn="ctr">
                <a:lnSpc>
                  <a:spcPct val="101000"/>
                </a:lnSpc>
                <a:spcBef>
                  <a:spcPts val="263"/>
                </a:spcBef>
              </a:pPr>
              <a:r>
                <a:rPr lang="en-GB" sz="1050" b="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Argentina, </a:t>
              </a:r>
              <a:r>
                <a:rPr lang="en-GB" sz="105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Australia, Canada, </a:t>
              </a:r>
              <a:r>
                <a:rPr lang="en-GB" sz="1050" b="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Chile, Columbia, Czech </a:t>
              </a:r>
              <a:r>
                <a:rPr lang="en-GB" sz="1050" b="0" spc="3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Republic</a:t>
              </a:r>
              <a:r>
                <a:rPr lang="en-GB" sz="1050" b="0" spc="-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, </a:t>
              </a:r>
              <a:br>
                <a:rPr lang="en-GB" sz="1050" b="0" spc="-5" noProof="0" dirty="0">
                  <a:solidFill>
                    <a:srgbClr val="292A4D"/>
                  </a:solidFill>
                  <a:latin typeface="Trebuchet MS"/>
                  <a:cs typeface="Trebuchet MS"/>
                </a:rPr>
              </a:br>
              <a:r>
                <a:rPr lang="en-GB" sz="1050" b="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Hong </a:t>
              </a:r>
              <a:r>
                <a:rPr lang="en-GB" sz="1050" b="0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Kong, </a:t>
              </a:r>
              <a:r>
                <a:rPr lang="en-GB" sz="1050" b="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Mexico</a:t>
              </a:r>
              <a:r>
                <a:rPr lang="en-GB" sz="1050" spc="-17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, Japan, New Zealand, </a:t>
              </a:r>
              <a:r>
                <a:rPr lang="en-GB" sz="1050" spc="-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Norway, </a:t>
              </a:r>
              <a:r>
                <a:rPr lang="en-GB" sz="1050" spc="3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Philippines, Russia, </a:t>
              </a:r>
              <a:r>
                <a:rPr lang="en-GB" sz="105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Singapore, South Africa, Spain, </a:t>
              </a:r>
              <a:r>
                <a:rPr lang="en-GB" sz="105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Sweden, Taiwan, USA.</a:t>
              </a:r>
              <a:endParaRPr lang="en-GB" sz="1050" noProof="0" dirty="0">
                <a:latin typeface="Trebuchet MS"/>
                <a:cs typeface="Trebuchet M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D6FBDE2-780B-4120-9296-62C492B18260}"/>
              </a:ext>
            </a:extLst>
          </p:cNvPr>
          <p:cNvGrpSpPr/>
          <p:nvPr userDrawn="1"/>
        </p:nvGrpSpPr>
        <p:grpSpPr>
          <a:xfrm>
            <a:off x="188964" y="2610581"/>
            <a:ext cx="3126704" cy="3206624"/>
            <a:chOff x="425620" y="3645416"/>
            <a:chExt cx="3126704" cy="320662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6AA5ABC-C319-4A28-8291-D502ABD6C100}"/>
                </a:ext>
              </a:extLst>
            </p:cNvPr>
            <p:cNvGrpSpPr/>
            <p:nvPr userDrawn="1"/>
          </p:nvGrpSpPr>
          <p:grpSpPr>
            <a:xfrm>
              <a:off x="425620" y="3645416"/>
              <a:ext cx="3126704" cy="2891539"/>
              <a:chOff x="425620" y="3645416"/>
              <a:chExt cx="3126704" cy="2891539"/>
            </a:xfrm>
          </p:grpSpPr>
          <p:sp>
            <p:nvSpPr>
              <p:cNvPr id="37" name="Cerchio">
                <a:extLst>
                  <a:ext uri="{FF2B5EF4-FFF2-40B4-BE49-F238E27FC236}">
                    <a16:creationId xmlns:a16="http://schemas.microsoft.com/office/drawing/2014/main" id="{C99D21EB-EF32-4E5C-B379-E02DA94C12B3}"/>
                  </a:ext>
                </a:extLst>
              </p:cNvPr>
              <p:cNvSpPr/>
              <p:nvPr userDrawn="1"/>
            </p:nvSpPr>
            <p:spPr>
              <a:xfrm rot="11507896">
                <a:off x="425620" y="3645416"/>
                <a:ext cx="3126704" cy="2891539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b="1" noProof="0" dirty="0"/>
              </a:p>
            </p:txBody>
          </p:sp>
          <p:sp>
            <p:nvSpPr>
              <p:cNvPr id="38" name="Cerchio">
                <a:extLst>
                  <a:ext uri="{FF2B5EF4-FFF2-40B4-BE49-F238E27FC236}">
                    <a16:creationId xmlns:a16="http://schemas.microsoft.com/office/drawing/2014/main" id="{4226C118-5206-4FD5-AC85-2EFEEA9B3E36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1507896">
                <a:off x="608772" y="3814794"/>
                <a:ext cx="2760399" cy="2552784"/>
              </a:xfrm>
              <a:prstGeom prst="ellipse">
                <a:avLst/>
              </a:prstGeom>
              <a:solidFill>
                <a:schemeClr val="bg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b="1" noProof="0" dirty="0"/>
              </a:p>
            </p:txBody>
          </p:sp>
          <p:sp>
            <p:nvSpPr>
              <p:cNvPr id="39" name="object 12">
                <a:extLst>
                  <a:ext uri="{FF2B5EF4-FFF2-40B4-BE49-F238E27FC236}">
                    <a16:creationId xmlns:a16="http://schemas.microsoft.com/office/drawing/2014/main" id="{D0622AEA-867C-47FF-B5C0-301AC6DB02CE}"/>
                  </a:ext>
                </a:extLst>
              </p:cNvPr>
              <p:cNvSpPr txBox="1"/>
              <p:nvPr userDrawn="1"/>
            </p:nvSpPr>
            <p:spPr>
              <a:xfrm>
                <a:off x="929401" y="4133639"/>
                <a:ext cx="2212563" cy="1831081"/>
              </a:xfrm>
              <a:prstGeom prst="rect">
                <a:avLst/>
              </a:prstGeom>
            </p:spPr>
            <p:txBody>
              <a:bodyPr vert="horz" wrap="square" lIns="0" tIns="40640" rIns="0" bIns="0" rtlCol="0" anchor="ctr" anchorCtr="0">
                <a:noAutofit/>
              </a:bodyPr>
              <a:lstStyle/>
              <a:p>
                <a:pPr marR="2540" indent="6351" algn="ctr" defTabSz="457189">
                  <a:lnSpc>
                    <a:spcPct val="121000"/>
                  </a:lnSpc>
                  <a:defRPr sz="1800">
                    <a:solidFill>
                      <a:srgbClr val="29294D"/>
                    </a:solidFill>
                    <a:latin typeface="Trebuchet MS" panose="020B0703020202020204"/>
                    <a:ea typeface="Trebuchet MS" panose="020B0703020202020204"/>
                    <a:cs typeface="Trebuchet MS" panose="020B0703020202020204"/>
                    <a:sym typeface="Trebuchet MS" panose="020B0703020202020204"/>
                  </a:defRPr>
                </a:pPr>
                <a:r>
                  <a:rPr lang="en-GB" sz="1600" noProof="0" dirty="0"/>
                  <a:t>OFFICES IN: </a:t>
                </a:r>
                <a:br>
                  <a:rPr lang="en-GB" sz="1600" noProof="0" dirty="0"/>
                </a:br>
                <a:r>
                  <a:rPr lang="en-GB" sz="1600" noProof="0" dirty="0"/>
                  <a:t>Belgium, Brazil, China, France, Germany, India, Italy,</a:t>
                </a:r>
                <a:r>
                  <a:rPr lang="en-GB" sz="1600" b="1" noProof="0" dirty="0"/>
                  <a:t> </a:t>
                </a:r>
                <a:r>
                  <a:rPr lang="en-GB" sz="1600" noProof="0" dirty="0"/>
                  <a:t>Malaysia, Netherlands, Romania, </a:t>
                </a:r>
                <a:r>
                  <a:rPr lang="en-GB" sz="1600" b="0" noProof="0" dirty="0"/>
                  <a:t>Switzerland</a:t>
                </a:r>
                <a:r>
                  <a:rPr lang="en-GB" sz="1600" b="1" noProof="0" dirty="0"/>
                  <a:t>,</a:t>
                </a:r>
                <a:r>
                  <a:rPr lang="en-GB" sz="1600" noProof="0" dirty="0"/>
                  <a:t> Turkey, </a:t>
                </a:r>
                <a:br>
                  <a:rPr lang="en-GB" sz="1600" noProof="0" dirty="0"/>
                </a:br>
                <a:r>
                  <a:rPr lang="en-GB" sz="1600" noProof="0" dirty="0"/>
                  <a:t>UAE, UK.</a:t>
                </a:r>
              </a:p>
            </p:txBody>
          </p:sp>
        </p:grpSp>
        <p:sp>
          <p:nvSpPr>
            <p:cNvPr id="40" name="Triangolo">
              <a:extLst>
                <a:ext uri="{FF2B5EF4-FFF2-40B4-BE49-F238E27FC236}">
                  <a16:creationId xmlns:a16="http://schemas.microsoft.com/office/drawing/2014/main" id="{CEEE5ECC-503B-4455-A7FB-46C033FDF1B7}"/>
                </a:ext>
              </a:extLst>
            </p:cNvPr>
            <p:cNvSpPr/>
            <p:nvPr userDrawn="1"/>
          </p:nvSpPr>
          <p:spPr>
            <a:xfrm rot="9281140">
              <a:off x="2456554" y="6329348"/>
              <a:ext cx="565201" cy="522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lang="en-GB" sz="1600" b="1" noProof="0" dirty="0"/>
            </a:p>
          </p:txBody>
        </p:sp>
      </p:grpSp>
      <p:sp>
        <p:nvSpPr>
          <p:cNvPr id="42" name="Cerchio">
            <a:extLst>
              <a:ext uri="{FF2B5EF4-FFF2-40B4-BE49-F238E27FC236}">
                <a16:creationId xmlns:a16="http://schemas.microsoft.com/office/drawing/2014/main" id="{5484BD22-F071-4E02-A185-ABB5D8288D52}"/>
              </a:ext>
            </a:extLst>
          </p:cNvPr>
          <p:cNvSpPr/>
          <p:nvPr userDrawn="1"/>
        </p:nvSpPr>
        <p:spPr>
          <a:xfrm>
            <a:off x="3207427" y="643630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3" name="Cerchio">
            <a:extLst>
              <a:ext uri="{FF2B5EF4-FFF2-40B4-BE49-F238E27FC236}">
                <a16:creationId xmlns:a16="http://schemas.microsoft.com/office/drawing/2014/main" id="{7F2ECCC8-68EC-4A9A-B698-A0AEDDD6EF17}"/>
              </a:ext>
            </a:extLst>
          </p:cNvPr>
          <p:cNvSpPr/>
          <p:nvPr userDrawn="1"/>
        </p:nvSpPr>
        <p:spPr>
          <a:xfrm>
            <a:off x="5765303" y="7984733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4" name="Cerchio">
            <a:extLst>
              <a:ext uri="{FF2B5EF4-FFF2-40B4-BE49-F238E27FC236}">
                <a16:creationId xmlns:a16="http://schemas.microsoft.com/office/drawing/2014/main" id="{362FDF5E-C974-46FF-AC53-931944967310}"/>
              </a:ext>
            </a:extLst>
          </p:cNvPr>
          <p:cNvSpPr/>
          <p:nvPr userDrawn="1"/>
        </p:nvSpPr>
        <p:spPr>
          <a:xfrm>
            <a:off x="3091747" y="6327312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5" name="Cerchio">
            <a:extLst>
              <a:ext uri="{FF2B5EF4-FFF2-40B4-BE49-F238E27FC236}">
                <a16:creationId xmlns:a16="http://schemas.microsoft.com/office/drawing/2014/main" id="{775D9C58-283B-44C0-975C-CE392EED89C8}"/>
              </a:ext>
            </a:extLst>
          </p:cNvPr>
          <p:cNvSpPr/>
          <p:nvPr userDrawn="1"/>
        </p:nvSpPr>
        <p:spPr>
          <a:xfrm>
            <a:off x="3227753" y="6562856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7" name="Cerchio">
            <a:extLst>
              <a:ext uri="{FF2B5EF4-FFF2-40B4-BE49-F238E27FC236}">
                <a16:creationId xmlns:a16="http://schemas.microsoft.com/office/drawing/2014/main" id="{AF9A8AC5-2C4A-4F19-A885-22D78D814C59}"/>
              </a:ext>
            </a:extLst>
          </p:cNvPr>
          <p:cNvSpPr/>
          <p:nvPr userDrawn="1"/>
        </p:nvSpPr>
        <p:spPr>
          <a:xfrm>
            <a:off x="3700271" y="643046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8" name="Cerchio">
            <a:extLst>
              <a:ext uri="{FF2B5EF4-FFF2-40B4-BE49-F238E27FC236}">
                <a16:creationId xmlns:a16="http://schemas.microsoft.com/office/drawing/2014/main" id="{7765AD7F-0274-4D02-9AA8-9B64BC08A6DF}"/>
              </a:ext>
            </a:extLst>
          </p:cNvPr>
          <p:cNvSpPr/>
          <p:nvPr userDrawn="1"/>
        </p:nvSpPr>
        <p:spPr>
          <a:xfrm>
            <a:off x="3416873" y="640437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9" name="Cerchio">
            <a:extLst>
              <a:ext uri="{FF2B5EF4-FFF2-40B4-BE49-F238E27FC236}">
                <a16:creationId xmlns:a16="http://schemas.microsoft.com/office/drawing/2014/main" id="{313DB34C-045D-4EB3-8A75-29566BD69285}"/>
              </a:ext>
            </a:extLst>
          </p:cNvPr>
          <p:cNvSpPr/>
          <p:nvPr userDrawn="1"/>
        </p:nvSpPr>
        <p:spPr>
          <a:xfrm>
            <a:off x="3486477" y="645413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0" name="Cerchio">
            <a:extLst>
              <a:ext uri="{FF2B5EF4-FFF2-40B4-BE49-F238E27FC236}">
                <a16:creationId xmlns:a16="http://schemas.microsoft.com/office/drawing/2014/main" id="{32DF67CC-1C93-4998-A158-BDDCBF1492D1}"/>
              </a:ext>
            </a:extLst>
          </p:cNvPr>
          <p:cNvSpPr/>
          <p:nvPr userDrawn="1"/>
        </p:nvSpPr>
        <p:spPr>
          <a:xfrm>
            <a:off x="3023524" y="6645427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1" name="Cerchio">
            <a:extLst>
              <a:ext uri="{FF2B5EF4-FFF2-40B4-BE49-F238E27FC236}">
                <a16:creationId xmlns:a16="http://schemas.microsoft.com/office/drawing/2014/main" id="{16E0855D-66AA-4522-B87F-9798D5A52FA5}"/>
              </a:ext>
            </a:extLst>
          </p:cNvPr>
          <p:cNvSpPr/>
          <p:nvPr userDrawn="1"/>
        </p:nvSpPr>
        <p:spPr>
          <a:xfrm>
            <a:off x="3375571" y="606215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2" name="Cerchio">
            <a:extLst>
              <a:ext uri="{FF2B5EF4-FFF2-40B4-BE49-F238E27FC236}">
                <a16:creationId xmlns:a16="http://schemas.microsoft.com/office/drawing/2014/main" id="{B3DF4EDA-8CCC-4998-A587-43C640C097DB}"/>
              </a:ext>
            </a:extLst>
          </p:cNvPr>
          <p:cNvSpPr/>
          <p:nvPr userDrawn="1"/>
        </p:nvSpPr>
        <p:spPr>
          <a:xfrm>
            <a:off x="3270157" y="6348447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3" name="Cerchio">
            <a:extLst>
              <a:ext uri="{FF2B5EF4-FFF2-40B4-BE49-F238E27FC236}">
                <a16:creationId xmlns:a16="http://schemas.microsoft.com/office/drawing/2014/main" id="{40A7947E-BC0D-424B-8FFE-6A20827CB367}"/>
              </a:ext>
            </a:extLst>
          </p:cNvPr>
          <p:cNvSpPr/>
          <p:nvPr userDrawn="1"/>
        </p:nvSpPr>
        <p:spPr>
          <a:xfrm>
            <a:off x="4016435" y="6939339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4" name="Cerchio">
            <a:extLst>
              <a:ext uri="{FF2B5EF4-FFF2-40B4-BE49-F238E27FC236}">
                <a16:creationId xmlns:a16="http://schemas.microsoft.com/office/drawing/2014/main" id="{123ED7B1-73EF-4F89-964C-C46377ED15A2}"/>
              </a:ext>
            </a:extLst>
          </p:cNvPr>
          <p:cNvSpPr/>
          <p:nvPr userDrawn="1"/>
        </p:nvSpPr>
        <p:spPr>
          <a:xfrm>
            <a:off x="2228469" y="7824362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5" name="Cerchio">
            <a:extLst>
              <a:ext uri="{FF2B5EF4-FFF2-40B4-BE49-F238E27FC236}">
                <a16:creationId xmlns:a16="http://schemas.microsoft.com/office/drawing/2014/main" id="{A30B9A5E-A661-43EB-9034-6570E2E71F83}"/>
              </a:ext>
            </a:extLst>
          </p:cNvPr>
          <p:cNvSpPr/>
          <p:nvPr userDrawn="1"/>
        </p:nvSpPr>
        <p:spPr>
          <a:xfrm>
            <a:off x="5193025" y="6752093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6" name="Cerchio">
            <a:extLst>
              <a:ext uri="{FF2B5EF4-FFF2-40B4-BE49-F238E27FC236}">
                <a16:creationId xmlns:a16="http://schemas.microsoft.com/office/drawing/2014/main" id="{F901AA98-EBBA-4D95-8DF4-D3374CAB7569}"/>
              </a:ext>
            </a:extLst>
          </p:cNvPr>
          <p:cNvSpPr/>
          <p:nvPr userDrawn="1"/>
        </p:nvSpPr>
        <p:spPr>
          <a:xfrm>
            <a:off x="5228452" y="696022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7" name="Cerchio">
            <a:extLst>
              <a:ext uri="{FF2B5EF4-FFF2-40B4-BE49-F238E27FC236}">
                <a16:creationId xmlns:a16="http://schemas.microsoft.com/office/drawing/2014/main" id="{1FDCEF4C-3111-441F-8E4A-460E86EEDC0E}"/>
              </a:ext>
            </a:extLst>
          </p:cNvPr>
          <p:cNvSpPr/>
          <p:nvPr userDrawn="1"/>
        </p:nvSpPr>
        <p:spPr>
          <a:xfrm>
            <a:off x="4925717" y="7334326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8" name="Cerchio">
            <a:extLst>
              <a:ext uri="{FF2B5EF4-FFF2-40B4-BE49-F238E27FC236}">
                <a16:creationId xmlns:a16="http://schemas.microsoft.com/office/drawing/2014/main" id="{0E24EBEC-3714-4FBB-86B8-F4D80B18C5C8}"/>
              </a:ext>
            </a:extLst>
          </p:cNvPr>
          <p:cNvSpPr/>
          <p:nvPr userDrawn="1"/>
        </p:nvSpPr>
        <p:spPr>
          <a:xfrm>
            <a:off x="3144620" y="648193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9" name="Cerchio">
            <a:extLst>
              <a:ext uri="{FF2B5EF4-FFF2-40B4-BE49-F238E27FC236}">
                <a16:creationId xmlns:a16="http://schemas.microsoft.com/office/drawing/2014/main" id="{FEC233F4-8946-478E-968A-93ECA2E399F5}"/>
              </a:ext>
            </a:extLst>
          </p:cNvPr>
          <p:cNvSpPr/>
          <p:nvPr userDrawn="1"/>
        </p:nvSpPr>
        <p:spPr>
          <a:xfrm>
            <a:off x="4925717" y="743248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0" name="Cerchio">
            <a:extLst>
              <a:ext uri="{FF2B5EF4-FFF2-40B4-BE49-F238E27FC236}">
                <a16:creationId xmlns:a16="http://schemas.microsoft.com/office/drawing/2014/main" id="{8A7C4E14-69D9-4982-9514-2160F57A3D3A}"/>
              </a:ext>
            </a:extLst>
          </p:cNvPr>
          <p:cNvSpPr/>
          <p:nvPr userDrawn="1"/>
        </p:nvSpPr>
        <p:spPr>
          <a:xfrm>
            <a:off x="3242356" y="605634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1" name="Cerchio">
            <a:extLst>
              <a:ext uri="{FF2B5EF4-FFF2-40B4-BE49-F238E27FC236}">
                <a16:creationId xmlns:a16="http://schemas.microsoft.com/office/drawing/2014/main" id="{A7471410-B6A2-4466-AF03-46F1101F603B}"/>
              </a:ext>
            </a:extLst>
          </p:cNvPr>
          <p:cNvSpPr/>
          <p:nvPr userDrawn="1"/>
        </p:nvSpPr>
        <p:spPr>
          <a:xfrm>
            <a:off x="919575" y="667732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2" name="Cerchio">
            <a:extLst>
              <a:ext uri="{FF2B5EF4-FFF2-40B4-BE49-F238E27FC236}">
                <a16:creationId xmlns:a16="http://schemas.microsoft.com/office/drawing/2014/main" id="{A7ADBFEA-9D94-41B2-ABDE-1DDD82B6E43B}"/>
              </a:ext>
            </a:extLst>
          </p:cNvPr>
          <p:cNvSpPr/>
          <p:nvPr userDrawn="1"/>
        </p:nvSpPr>
        <p:spPr>
          <a:xfrm>
            <a:off x="864855" y="635057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3" name="Cerchio">
            <a:extLst>
              <a:ext uri="{FF2B5EF4-FFF2-40B4-BE49-F238E27FC236}">
                <a16:creationId xmlns:a16="http://schemas.microsoft.com/office/drawing/2014/main" id="{89A1DE97-A208-4538-B741-A9689C1ABB21}"/>
              </a:ext>
            </a:extLst>
          </p:cNvPr>
          <p:cNvSpPr/>
          <p:nvPr userDrawn="1"/>
        </p:nvSpPr>
        <p:spPr>
          <a:xfrm>
            <a:off x="1673034" y="640437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4" name="Cerchio">
            <a:extLst>
              <a:ext uri="{FF2B5EF4-FFF2-40B4-BE49-F238E27FC236}">
                <a16:creationId xmlns:a16="http://schemas.microsoft.com/office/drawing/2014/main" id="{77333D0A-33E8-493E-BB8B-CB6E3F257A3A}"/>
              </a:ext>
            </a:extLst>
          </p:cNvPr>
          <p:cNvSpPr/>
          <p:nvPr userDrawn="1"/>
        </p:nvSpPr>
        <p:spPr>
          <a:xfrm>
            <a:off x="1963407" y="6447416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5" name="Cerchio">
            <a:extLst>
              <a:ext uri="{FF2B5EF4-FFF2-40B4-BE49-F238E27FC236}">
                <a16:creationId xmlns:a16="http://schemas.microsoft.com/office/drawing/2014/main" id="{23537852-202A-470D-B7C3-147362576C4D}"/>
              </a:ext>
            </a:extLst>
          </p:cNvPr>
          <p:cNvSpPr/>
          <p:nvPr userDrawn="1"/>
        </p:nvSpPr>
        <p:spPr>
          <a:xfrm>
            <a:off x="3540910" y="790925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b="1" noProof="0" dirty="0"/>
          </a:p>
        </p:txBody>
      </p:sp>
      <p:sp>
        <p:nvSpPr>
          <p:cNvPr id="66" name="Cerchio">
            <a:extLst>
              <a:ext uri="{FF2B5EF4-FFF2-40B4-BE49-F238E27FC236}">
                <a16:creationId xmlns:a16="http://schemas.microsoft.com/office/drawing/2014/main" id="{E4538BF2-7919-4641-B7A5-EE1BB5D55F1B}"/>
              </a:ext>
            </a:extLst>
          </p:cNvPr>
          <p:cNvSpPr/>
          <p:nvPr userDrawn="1"/>
        </p:nvSpPr>
        <p:spPr>
          <a:xfrm>
            <a:off x="3462909" y="803142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b="1" noProof="0" dirty="0"/>
          </a:p>
        </p:txBody>
      </p:sp>
      <p:sp>
        <p:nvSpPr>
          <p:cNvPr id="67" name="Cerchio">
            <a:extLst>
              <a:ext uri="{FF2B5EF4-FFF2-40B4-BE49-F238E27FC236}">
                <a16:creationId xmlns:a16="http://schemas.microsoft.com/office/drawing/2014/main" id="{E95C4BF1-1BDC-4D9B-8785-31BBB03C6C4F}"/>
              </a:ext>
            </a:extLst>
          </p:cNvPr>
          <p:cNvSpPr/>
          <p:nvPr userDrawn="1"/>
        </p:nvSpPr>
        <p:spPr>
          <a:xfrm>
            <a:off x="1889820" y="654370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8" name="Cerchio">
            <a:extLst>
              <a:ext uri="{FF2B5EF4-FFF2-40B4-BE49-F238E27FC236}">
                <a16:creationId xmlns:a16="http://schemas.microsoft.com/office/drawing/2014/main" id="{E0A326CF-E50D-4FC2-B4C4-2567CE1CE79D}"/>
              </a:ext>
            </a:extLst>
          </p:cNvPr>
          <p:cNvSpPr/>
          <p:nvPr userDrawn="1"/>
        </p:nvSpPr>
        <p:spPr>
          <a:xfrm>
            <a:off x="1535759" y="645413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69" name="Cerchio">
            <a:extLst>
              <a:ext uri="{FF2B5EF4-FFF2-40B4-BE49-F238E27FC236}">
                <a16:creationId xmlns:a16="http://schemas.microsoft.com/office/drawing/2014/main" id="{C9FC03D5-93C3-4A1F-9842-61D5E251AE3F}"/>
              </a:ext>
            </a:extLst>
          </p:cNvPr>
          <p:cNvSpPr/>
          <p:nvPr userDrawn="1"/>
        </p:nvSpPr>
        <p:spPr>
          <a:xfrm>
            <a:off x="1632491" y="685200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0" name="Cerchio">
            <a:extLst>
              <a:ext uri="{FF2B5EF4-FFF2-40B4-BE49-F238E27FC236}">
                <a16:creationId xmlns:a16="http://schemas.microsoft.com/office/drawing/2014/main" id="{624D0A25-AFC4-4139-8E6B-7AC0D5065CE8}"/>
              </a:ext>
            </a:extLst>
          </p:cNvPr>
          <p:cNvSpPr/>
          <p:nvPr userDrawn="1"/>
        </p:nvSpPr>
        <p:spPr>
          <a:xfrm>
            <a:off x="1301215" y="657905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1" name="Cerchio">
            <a:extLst>
              <a:ext uri="{FF2B5EF4-FFF2-40B4-BE49-F238E27FC236}">
                <a16:creationId xmlns:a16="http://schemas.microsoft.com/office/drawing/2014/main" id="{85846136-9A57-4AF4-8290-8C47A1C2460F}"/>
              </a:ext>
            </a:extLst>
          </p:cNvPr>
          <p:cNvSpPr/>
          <p:nvPr userDrawn="1"/>
        </p:nvSpPr>
        <p:spPr>
          <a:xfrm>
            <a:off x="3690607" y="666475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2" name="Cerchio">
            <a:extLst>
              <a:ext uri="{FF2B5EF4-FFF2-40B4-BE49-F238E27FC236}">
                <a16:creationId xmlns:a16="http://schemas.microsoft.com/office/drawing/2014/main" id="{9E3B4AE5-4E60-4279-9BD0-12AA44A1E276}"/>
              </a:ext>
            </a:extLst>
          </p:cNvPr>
          <p:cNvSpPr/>
          <p:nvPr userDrawn="1"/>
        </p:nvSpPr>
        <p:spPr>
          <a:xfrm>
            <a:off x="3371842" y="660234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3" name="Cerchio">
            <a:extLst>
              <a:ext uri="{FF2B5EF4-FFF2-40B4-BE49-F238E27FC236}">
                <a16:creationId xmlns:a16="http://schemas.microsoft.com/office/drawing/2014/main" id="{470AF5DE-797C-49D6-BDA8-7CB0BA00AFBF}"/>
              </a:ext>
            </a:extLst>
          </p:cNvPr>
          <p:cNvSpPr/>
          <p:nvPr userDrawn="1"/>
        </p:nvSpPr>
        <p:spPr>
          <a:xfrm>
            <a:off x="4473248" y="698454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4" name="Cerchio">
            <a:extLst>
              <a:ext uri="{FF2B5EF4-FFF2-40B4-BE49-F238E27FC236}">
                <a16:creationId xmlns:a16="http://schemas.microsoft.com/office/drawing/2014/main" id="{2DD7B205-E02B-4722-8CDF-37603D20B9E5}"/>
              </a:ext>
            </a:extLst>
          </p:cNvPr>
          <p:cNvSpPr/>
          <p:nvPr userDrawn="1"/>
        </p:nvSpPr>
        <p:spPr>
          <a:xfrm>
            <a:off x="5658549" y="811876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5" name="Cerchio">
            <a:extLst>
              <a:ext uri="{FF2B5EF4-FFF2-40B4-BE49-F238E27FC236}">
                <a16:creationId xmlns:a16="http://schemas.microsoft.com/office/drawing/2014/main" id="{0B89BE46-3AAC-42B1-A61C-F1C6CC0BF281}"/>
              </a:ext>
            </a:extLst>
          </p:cNvPr>
          <p:cNvSpPr/>
          <p:nvPr userDrawn="1"/>
        </p:nvSpPr>
        <p:spPr>
          <a:xfrm>
            <a:off x="5155762" y="803142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6" name="Cerchio">
            <a:extLst>
              <a:ext uri="{FF2B5EF4-FFF2-40B4-BE49-F238E27FC236}">
                <a16:creationId xmlns:a16="http://schemas.microsoft.com/office/drawing/2014/main" id="{BAEFD0C5-2C02-45AC-810D-2A9216442243}"/>
              </a:ext>
            </a:extLst>
          </p:cNvPr>
          <p:cNvSpPr/>
          <p:nvPr userDrawn="1"/>
        </p:nvSpPr>
        <p:spPr>
          <a:xfrm>
            <a:off x="6200168" y="815940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7" name="Cerchio">
            <a:extLst>
              <a:ext uri="{FF2B5EF4-FFF2-40B4-BE49-F238E27FC236}">
                <a16:creationId xmlns:a16="http://schemas.microsoft.com/office/drawing/2014/main" id="{5EC2A0DF-3F22-49A2-9208-7402448B8891}"/>
              </a:ext>
            </a:extLst>
          </p:cNvPr>
          <p:cNvSpPr/>
          <p:nvPr userDrawn="1"/>
        </p:nvSpPr>
        <p:spPr>
          <a:xfrm>
            <a:off x="5243100" y="715004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8" name="Cerchio">
            <a:extLst>
              <a:ext uri="{FF2B5EF4-FFF2-40B4-BE49-F238E27FC236}">
                <a16:creationId xmlns:a16="http://schemas.microsoft.com/office/drawing/2014/main" id="{2BFDC5BE-1B14-48E4-920A-2EC9C0FB322E}"/>
              </a:ext>
            </a:extLst>
          </p:cNvPr>
          <p:cNvSpPr/>
          <p:nvPr userDrawn="1"/>
        </p:nvSpPr>
        <p:spPr>
          <a:xfrm>
            <a:off x="1316562" y="682339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79" name="Cerchio">
            <a:extLst>
              <a:ext uri="{FF2B5EF4-FFF2-40B4-BE49-F238E27FC236}">
                <a16:creationId xmlns:a16="http://schemas.microsoft.com/office/drawing/2014/main" id="{F497523F-B8C4-4211-8992-6C2FF2BC282C}"/>
              </a:ext>
            </a:extLst>
          </p:cNvPr>
          <p:cNvSpPr/>
          <p:nvPr userDrawn="1"/>
        </p:nvSpPr>
        <p:spPr>
          <a:xfrm>
            <a:off x="1381140" y="709666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0" name="Cerchio">
            <a:extLst>
              <a:ext uri="{FF2B5EF4-FFF2-40B4-BE49-F238E27FC236}">
                <a16:creationId xmlns:a16="http://schemas.microsoft.com/office/drawing/2014/main" id="{BE1EE17D-8234-4871-8DE4-E88909C8E8E3}"/>
              </a:ext>
            </a:extLst>
          </p:cNvPr>
          <p:cNvSpPr/>
          <p:nvPr userDrawn="1"/>
        </p:nvSpPr>
        <p:spPr>
          <a:xfrm>
            <a:off x="1869662" y="741856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1" name="Cerchio">
            <a:extLst>
              <a:ext uri="{FF2B5EF4-FFF2-40B4-BE49-F238E27FC236}">
                <a16:creationId xmlns:a16="http://schemas.microsoft.com/office/drawing/2014/main" id="{CC8A2E11-C80B-442C-8F7E-DA5D11708167}"/>
              </a:ext>
            </a:extLst>
          </p:cNvPr>
          <p:cNvSpPr/>
          <p:nvPr userDrawn="1"/>
        </p:nvSpPr>
        <p:spPr>
          <a:xfrm>
            <a:off x="1862225" y="811876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2" name="Cerchio">
            <a:extLst>
              <a:ext uri="{FF2B5EF4-FFF2-40B4-BE49-F238E27FC236}">
                <a16:creationId xmlns:a16="http://schemas.microsoft.com/office/drawing/2014/main" id="{19272EAA-BCA4-4443-8BCE-D95547A47BAD}"/>
              </a:ext>
            </a:extLst>
          </p:cNvPr>
          <p:cNvSpPr/>
          <p:nvPr userDrawn="1"/>
        </p:nvSpPr>
        <p:spPr>
          <a:xfrm>
            <a:off x="2034377" y="810876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3" name="Cerchio">
            <a:extLst>
              <a:ext uri="{FF2B5EF4-FFF2-40B4-BE49-F238E27FC236}">
                <a16:creationId xmlns:a16="http://schemas.microsoft.com/office/drawing/2014/main" id="{30159043-7955-4A38-97A4-2CEE542EE62A}"/>
              </a:ext>
            </a:extLst>
          </p:cNvPr>
          <p:cNvSpPr/>
          <p:nvPr userDrawn="1"/>
        </p:nvSpPr>
        <p:spPr>
          <a:xfrm>
            <a:off x="5002690" y="7044763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4" name="Cerchio">
            <a:extLst>
              <a:ext uri="{FF2B5EF4-FFF2-40B4-BE49-F238E27FC236}">
                <a16:creationId xmlns:a16="http://schemas.microsoft.com/office/drawing/2014/main" id="{1F308F8F-DB89-48C7-8814-F0F37A23140E}"/>
              </a:ext>
            </a:extLst>
          </p:cNvPr>
          <p:cNvSpPr/>
          <p:nvPr userDrawn="1"/>
        </p:nvSpPr>
        <p:spPr>
          <a:xfrm>
            <a:off x="5658549" y="658417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5" name="Cerchio">
            <a:extLst>
              <a:ext uri="{FF2B5EF4-FFF2-40B4-BE49-F238E27FC236}">
                <a16:creationId xmlns:a16="http://schemas.microsoft.com/office/drawing/2014/main" id="{B9F40CE6-7BDA-438B-8798-42AEC13FA4BA}"/>
              </a:ext>
            </a:extLst>
          </p:cNvPr>
          <p:cNvSpPr/>
          <p:nvPr userDrawn="1"/>
        </p:nvSpPr>
        <p:spPr>
          <a:xfrm>
            <a:off x="3799696" y="614680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6" name="Cerchio">
            <a:extLst>
              <a:ext uri="{FF2B5EF4-FFF2-40B4-BE49-F238E27FC236}">
                <a16:creationId xmlns:a16="http://schemas.microsoft.com/office/drawing/2014/main" id="{D86DF1E6-7D41-4E56-8385-7ED068CFF233}"/>
              </a:ext>
            </a:extLst>
          </p:cNvPr>
          <p:cNvSpPr/>
          <p:nvPr userDrawn="1"/>
        </p:nvSpPr>
        <p:spPr>
          <a:xfrm>
            <a:off x="3331921" y="6510043"/>
            <a:ext cx="159469" cy="138672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6" name="Subtitle 2">
            <a:extLst>
              <a:ext uri="{FF2B5EF4-FFF2-40B4-BE49-F238E27FC236}">
                <a16:creationId xmlns:a16="http://schemas.microsoft.com/office/drawing/2014/main" id="{B31EE0AD-C9B2-4045-B608-81B15AB8559A}"/>
              </a:ext>
            </a:extLst>
          </p:cNvPr>
          <p:cNvSpPr txBox="1">
            <a:spLocks/>
          </p:cNvSpPr>
          <p:nvPr userDrawn="1"/>
        </p:nvSpPr>
        <p:spPr>
          <a:xfrm>
            <a:off x="335840" y="9248660"/>
            <a:ext cx="3100304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7149160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685463B8-A53E-48C6-B9EF-A95400E72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7"/>
            <a:ext cx="4777514" cy="781939"/>
          </a:xfrm>
          <a:prstGeom prst="rect">
            <a:avLst/>
          </a:prstGeom>
        </p:spPr>
      </p:pic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1FC3F76-B20A-44F7-BEDA-5F22C2C288D1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917235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576816-6FAE-4890-800E-7D0AE9FA9E4A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bg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EE2C3A6A-49AF-4471-9687-9C8505E6B28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17C9AFF1-6D8C-4CD5-BBE0-B5686365402B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6184799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576816-6FAE-4890-800E-7D0AE9FA9E4A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bg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8263CED1-B869-4A9E-88DB-2D65C6089AC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C6D954A8-F017-4936-BBA1-5107383A7984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3484836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F5726FB-D50F-4314-985D-6895129F1219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tx1"/>
                </a:solidFill>
              </a:rPr>
              <a:pPr/>
              <a:t>‹#›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A9D849F7-BC49-4135-B771-0F5D642BB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3FC932B1-EFBA-45F1-B6DD-5CDC0F418538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tx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1284961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459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78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405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337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6531"/>
            <a:ext cx="6858000" cy="65394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Immagine 3">
            <a:extLst>
              <a:ext uri="{FF2B5EF4-FFF2-40B4-BE49-F238E27FC236}">
                <a16:creationId xmlns:a16="http://schemas.microsoft.com/office/drawing/2014/main" id="{52E289A0-9754-4A2D-BB8C-FC758929EF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4944B5F-624D-4946-ABFA-0E8267FCFF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627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7658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502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79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6531"/>
            <a:ext cx="6858000" cy="653941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B4A208B-20D3-4A2C-8E69-F2E20BB58A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pic>
        <p:nvPicPr>
          <p:cNvPr id="9" name="Immagine 3">
            <a:extLst>
              <a:ext uri="{FF2B5EF4-FFF2-40B4-BE49-F238E27FC236}">
                <a16:creationId xmlns:a16="http://schemas.microsoft.com/office/drawing/2014/main" id="{288FB71A-1D40-4351-997B-B1DC0FAA7F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77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S Sub head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7" y="3063762"/>
            <a:ext cx="5915025" cy="913344"/>
          </a:xfrm>
        </p:spPr>
        <p:txBody>
          <a:bodyPr wrap="square" tIns="0" anchor="t" anchorCtr="0"/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82111" y="4329928"/>
            <a:ext cx="3604401" cy="3635199"/>
          </a:xfrm>
        </p:spPr>
        <p:txBody>
          <a:bodyPr wrap="square" lIns="72000" tIns="0" anchor="t" anchorCtr="0"/>
          <a:lstStyle>
            <a:lvl1pPr algn="l">
              <a:buNone/>
              <a:defRPr/>
            </a:lvl1pPr>
          </a:lstStyle>
          <a:p>
            <a:pPr lvl="0"/>
            <a:r>
              <a:rPr lang="en-US" dirty="0"/>
              <a:t>Click to add more text, image or icon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675549C-13D8-48B0-903B-9B3FAB611870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  <p:pic>
        <p:nvPicPr>
          <p:cNvPr id="17" name="Immagine 11">
            <a:extLst>
              <a:ext uri="{FF2B5EF4-FFF2-40B4-BE49-F238E27FC236}">
                <a16:creationId xmlns:a16="http://schemas.microsoft.com/office/drawing/2014/main" id="{B0E57D9C-F3C6-45B4-BA20-F9C9550427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91" y="4329928"/>
            <a:ext cx="1450378" cy="1747629"/>
          </a:xfrm>
          <a:prstGeom prst="rect">
            <a:avLst/>
          </a:prstGeom>
        </p:spPr>
      </p:pic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A7C635C6-966D-4F00-87F7-99C77CADA8F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1996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 userDrawn="1">
          <p15:clr>
            <a:srgbClr val="FBAE40"/>
          </p15:clr>
        </p15:guide>
        <p15:guide id="2" pos="300" userDrawn="1">
          <p15:clr>
            <a:srgbClr val="FBAE40"/>
          </p15:clr>
        </p15:guide>
        <p15:guide id="3" orient="horz" pos="191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heading Bann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7" y="4207844"/>
            <a:ext cx="5915025" cy="913344"/>
          </a:xfrm>
        </p:spPr>
        <p:txBody>
          <a:bodyPr wrap="square" tIns="0" anchor="t" anchorCtr="0"/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82111" y="5474010"/>
            <a:ext cx="3604401" cy="3635199"/>
          </a:xfrm>
        </p:spPr>
        <p:txBody>
          <a:bodyPr wrap="square" lIns="72000" tIns="0" anchor="t" anchorCtr="0"/>
          <a:lstStyle>
            <a:lvl1pPr algn="l">
              <a:buNone/>
              <a:defRPr/>
            </a:lvl1pPr>
          </a:lstStyle>
          <a:p>
            <a:pPr lvl="0"/>
            <a:r>
              <a:rPr lang="en-US" dirty="0"/>
              <a:t>Click to add more text, image or icons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A7C635C6-966D-4F00-87F7-99C77CADA8F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84DD93AB-6070-491D-895C-2B96A6AD4F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977900"/>
            <a:ext cx="6858000" cy="3200400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8DFFBFB-C22C-4DBB-9393-FC93442BA2D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21323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6250" y="1568450"/>
            <a:ext cx="5910262" cy="2491206"/>
          </a:xfrm>
        </p:spPr>
        <p:txBody>
          <a:bodyPr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013C49FA-0C56-481C-B1AC-D36AFE4F778E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C7E78DC-F140-4F95-9E0A-692FDD6C9C49}" type="slidenum">
              <a:rPr lang="en-GB" smtClean="0"/>
              <a:pPr algn="r"/>
              <a:t>‹#›</a:t>
            </a:fld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FEF8C6-F3F5-4AD1-9E2A-3F1E7D6AE7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953000"/>
            <a:ext cx="6858000" cy="429418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picture with gradient to bleed out above</a:t>
            </a:r>
          </a:p>
          <a:p>
            <a:endParaRPr lang="en-GB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D955DB20-C56E-450A-B28E-5F15E507B042}"/>
              </a:ext>
            </a:extLst>
          </p:cNvPr>
          <p:cNvSpPr txBox="1">
            <a:spLocks/>
          </p:cNvSpPr>
          <p:nvPr userDrawn="1"/>
        </p:nvSpPr>
        <p:spPr>
          <a:xfrm>
            <a:off x="409766" y="9248660"/>
            <a:ext cx="302637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63160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20" userDrawn="1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picture Top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6438" y="2777877"/>
            <a:ext cx="5910073" cy="753037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013C49FA-0C56-481C-B1AC-D36AFE4F778E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C7E78DC-F140-4F95-9E0A-692FDD6C9C49}" type="slidenum">
              <a:rPr lang="en-GB" smtClean="0"/>
              <a:pPr algn="r"/>
              <a:t>‹#›</a:t>
            </a:fld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FBA5C58-DDA1-404E-B759-6FD02FA3BE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2656835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33269-F5B0-4715-A23F-3795A8BF84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249" y="3714750"/>
            <a:ext cx="5910263" cy="5462233"/>
          </a:xfrm>
        </p:spPr>
        <p:txBody>
          <a:bodyPr tIns="0" anchor="t" anchorCtr="0"/>
          <a:lstStyle>
            <a:lvl2pPr marL="0" indent="0" algn="l">
              <a:buNone/>
              <a:defRPr/>
            </a:lvl2pPr>
            <a:lvl3pPr marL="361950" indent="-171450" algn="l">
              <a:defRPr/>
            </a:lvl3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47007FA-C9DC-48F8-9CA2-D2FE35ACC673}"/>
              </a:ext>
            </a:extLst>
          </p:cNvPr>
          <p:cNvSpPr txBox="1">
            <a:spLocks/>
          </p:cNvSpPr>
          <p:nvPr userDrawn="1"/>
        </p:nvSpPr>
        <p:spPr>
          <a:xfrm>
            <a:off x="409576" y="9248660"/>
            <a:ext cx="3026568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020776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00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Sub picture Top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0">
            <a:extLst>
              <a:ext uri="{FF2B5EF4-FFF2-40B4-BE49-F238E27FC236}">
                <a16:creationId xmlns:a16="http://schemas.microsoft.com/office/drawing/2014/main" id="{1930B656-DC0F-4F09-BD00-62DB328A74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3" y="372045"/>
            <a:ext cx="2371725" cy="388182"/>
          </a:xfrm>
          <a:prstGeom prst="rect">
            <a:avLst/>
          </a:prstGeom>
        </p:spPr>
      </p:pic>
      <p:sp>
        <p:nvSpPr>
          <p:cNvPr id="58" name="Slide Number Placeholder 5">
            <a:extLst>
              <a:ext uri="{FF2B5EF4-FFF2-40B4-BE49-F238E27FC236}">
                <a16:creationId xmlns:a16="http://schemas.microsoft.com/office/drawing/2014/main" id="{C8129212-1109-4766-80A6-B7FB86E85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964" y="9313827"/>
            <a:ext cx="409045" cy="388182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CEC2802-84EE-4FF5-B48E-BC887D7687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438" y="2777877"/>
            <a:ext cx="5910073" cy="753037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92564256-33D6-4DCE-92B7-B1037C0B9E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2656835"/>
          </a:xfrm>
        </p:spPr>
        <p:txBody>
          <a:bodyPr/>
          <a:lstStyle/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A07A794-52CB-475D-B880-858B6771C6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249" y="3714750"/>
            <a:ext cx="5910263" cy="5462233"/>
          </a:xfrm>
        </p:spPr>
        <p:txBody>
          <a:bodyPr tIns="0" anchor="t" anchorCtr="0"/>
          <a:lstStyle>
            <a:lvl2pPr marL="0" indent="0" algn="l">
              <a:buNone/>
              <a:defRPr/>
            </a:lvl2pPr>
            <a:lvl3pPr marL="361950" indent="-171450" algn="l">
              <a:defRPr/>
            </a:lvl3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A53F65-6C99-44B6-9898-F79215588924}"/>
              </a:ext>
            </a:extLst>
          </p:cNvPr>
          <p:cNvSpPr txBox="1">
            <a:spLocks/>
          </p:cNvSpPr>
          <p:nvPr userDrawn="1"/>
        </p:nvSpPr>
        <p:spPr>
          <a:xfrm>
            <a:off x="4653136" y="9244216"/>
            <a:ext cx="1733376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775258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>
          <p15:clr>
            <a:srgbClr val="FBAE40"/>
          </p15:clr>
        </p15:guide>
        <p15:guide id="2" pos="210" userDrawn="1">
          <p15:clr>
            <a:srgbClr val="FBAE40"/>
          </p15:clr>
        </p15:guide>
        <p15:guide id="3" pos="22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1277257"/>
            <a:ext cx="5915025" cy="1164850"/>
          </a:xfrm>
          <a:prstGeom prst="rect">
            <a:avLst/>
          </a:prstGeom>
        </p:spPr>
        <p:txBody>
          <a:bodyPr vert="horz" lIns="0" tIns="72000" rIns="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7467" y="9117187"/>
            <a:ext cx="409045" cy="591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952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13" r:id="rId2"/>
    <p:sldLayoutId id="2147483714" r:id="rId3"/>
    <p:sldLayoutId id="2147483715" r:id="rId4"/>
    <p:sldLayoutId id="2147483662" r:id="rId5"/>
    <p:sldLayoutId id="2147483719" r:id="rId6"/>
    <p:sldLayoutId id="2147483676" r:id="rId7"/>
    <p:sldLayoutId id="2147483711" r:id="rId8"/>
    <p:sldLayoutId id="2147483712" r:id="rId9"/>
    <p:sldLayoutId id="2147483664" r:id="rId10"/>
    <p:sldLayoutId id="2147483723" r:id="rId11"/>
    <p:sldLayoutId id="2147483680" r:id="rId12"/>
    <p:sldLayoutId id="2147483682" r:id="rId13"/>
    <p:sldLayoutId id="2147483724" r:id="rId14"/>
    <p:sldLayoutId id="2147483684" r:id="rId15"/>
    <p:sldLayoutId id="2147483701" r:id="rId16"/>
    <p:sldLayoutId id="2147483703" r:id="rId17"/>
    <p:sldLayoutId id="2147483695" r:id="rId18"/>
    <p:sldLayoutId id="2147483696" r:id="rId19"/>
    <p:sldLayoutId id="2147483700" r:id="rId20"/>
    <p:sldLayoutId id="2147483705" r:id="rId21"/>
    <p:sldLayoutId id="2147483707" r:id="rId22"/>
    <p:sldLayoutId id="2147483716" r:id="rId23"/>
    <p:sldLayoutId id="2147483718" r:id="rId24"/>
    <p:sldLayoutId id="2147483717" r:id="rId25"/>
    <p:sldLayoutId id="2147483665" r:id="rId26"/>
    <p:sldLayoutId id="2147483666" r:id="rId27"/>
    <p:sldLayoutId id="2147483667" r:id="rId28"/>
    <p:sldLayoutId id="2147483668" r:id="rId29"/>
    <p:sldLayoutId id="2147483669" r:id="rId30"/>
    <p:sldLayoutId id="2147483670" r:id="rId31"/>
    <p:sldLayoutId id="2147483671" r:id="rId3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84" userDrawn="1">
          <p15:clr>
            <a:srgbClr val="F26B43"/>
          </p15:clr>
        </p15:guide>
        <p15:guide id="2" pos="3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06D3BD9-5C42-41A6-8236-3C7868728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7525" r="16228" b="13195"/>
          <a:stretch/>
        </p:blipFill>
        <p:spPr>
          <a:xfrm>
            <a:off x="23591" y="5579673"/>
            <a:ext cx="6858000" cy="4326327"/>
          </a:xfrm>
        </p:spPr>
      </p:pic>
      <p:pic>
        <p:nvPicPr>
          <p:cNvPr id="10" name="Immagine 17">
            <a:extLst>
              <a:ext uri="{FF2B5EF4-FFF2-40B4-BE49-F238E27FC236}">
                <a16:creationId xmlns:a16="http://schemas.microsoft.com/office/drawing/2014/main" id="{9AA340E5-CA27-4D57-AEB6-D6D2B0997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15403" y="2866074"/>
            <a:ext cx="1430801" cy="68579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2015647-4A77-48BA-9D8D-CC1098A8ED0F}"/>
              </a:ext>
            </a:extLst>
          </p:cNvPr>
          <p:cNvSpPr txBox="1">
            <a:spLocks/>
          </p:cNvSpPr>
          <p:nvPr/>
        </p:nvSpPr>
        <p:spPr>
          <a:xfrm>
            <a:off x="503036" y="1696879"/>
            <a:ext cx="5829300" cy="1755247"/>
          </a:xfrm>
          <a:prstGeom prst="rect">
            <a:avLst/>
          </a:prstGeom>
        </p:spPr>
        <p:txBody>
          <a:bodyPr vert="horz" lIns="0" tIns="72000" rIns="0" bIns="45720" rtlCol="0" anchor="t" anchorCtr="0">
            <a:noAutofit/>
          </a:bodyPr>
          <a:lstStyle>
            <a:lvl1pPr algn="ctr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GB" dirty="0"/>
              <a:t>Smooth transitioning </a:t>
            </a:r>
          </a:p>
          <a:p>
            <a:r>
              <a:rPr lang="en-GB" dirty="0"/>
              <a:t>into retirement </a:t>
            </a:r>
          </a:p>
          <a:p>
            <a:endParaRPr lang="en-GB" sz="2400" dirty="0"/>
          </a:p>
          <a:p>
            <a:r>
              <a:rPr lang="en-GB" sz="2400" dirty="0"/>
              <a:t>Life after law for partners </a:t>
            </a:r>
          </a:p>
          <a:p>
            <a:r>
              <a:rPr lang="en-GB" sz="2400" dirty="0"/>
              <a:t>&amp; succession planning for the firm</a:t>
            </a:r>
            <a:br>
              <a:rPr lang="en-GB" dirty="0"/>
            </a:br>
            <a:endParaRPr lang="en-GB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0A213F5-C424-4FD3-BF10-B7C3CC02861C}"/>
              </a:ext>
            </a:extLst>
          </p:cNvPr>
          <p:cNvSpPr txBox="1">
            <a:spLocks/>
          </p:cNvSpPr>
          <p:nvPr/>
        </p:nvSpPr>
        <p:spPr>
          <a:xfrm>
            <a:off x="446089" y="4575507"/>
            <a:ext cx="5829300" cy="175524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100"/>
              </a:buClr>
              <a:buSzPts val="5400"/>
              <a:buNone/>
            </a:pPr>
            <a:r>
              <a:rPr lang="en-US" sz="1800" dirty="0"/>
              <a:t>It doesn’t need to be complicated but does need to be considered &amp; communicated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100"/>
              </a:buClr>
              <a:buSzPts val="5400"/>
              <a:buNone/>
            </a:pPr>
            <a:endParaRPr lang="en-US" sz="18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100"/>
              </a:buClr>
              <a:buSzPts val="5400"/>
              <a:buNone/>
            </a:pPr>
            <a:r>
              <a:rPr lang="en-US" sz="1800" dirty="0"/>
              <a:t>Workshops to encourage mutually beneficial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100"/>
              </a:buClr>
              <a:buSzPts val="5400"/>
              <a:buNone/>
            </a:pPr>
            <a:r>
              <a:rPr lang="en-US" sz="1800" dirty="0"/>
              <a:t>open conversations</a:t>
            </a:r>
          </a:p>
        </p:txBody>
      </p:sp>
    </p:spTree>
    <p:extLst>
      <p:ext uri="{BB962C8B-B14F-4D97-AF65-F5344CB8AC3E}">
        <p14:creationId xmlns:p14="http://schemas.microsoft.com/office/powerpoint/2010/main" val="423999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70133-86D9-4515-B942-91476681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21" y="1561743"/>
            <a:ext cx="5650892" cy="1043595"/>
          </a:xfrm>
        </p:spPr>
        <p:txBody>
          <a:bodyPr/>
          <a:lstStyle/>
          <a:p>
            <a:r>
              <a:rPr lang="en-GB" dirty="0"/>
              <a:t>Life after law for Partners &amp; Succession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E16AE-EA6C-4D82-914E-09932C8DB5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6419" y="2709517"/>
            <a:ext cx="4570773" cy="811403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Appreciate the impact of this enormous change – on you, your team, firm &amp; wider network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77DE7A4-9BF9-4895-8AEA-89BC2667245B}"/>
              </a:ext>
            </a:extLst>
          </p:cNvPr>
          <p:cNvSpPr txBox="1">
            <a:spLocks/>
          </p:cNvSpPr>
          <p:nvPr/>
        </p:nvSpPr>
        <p:spPr>
          <a:xfrm>
            <a:off x="1389652" y="3966018"/>
            <a:ext cx="5025795" cy="4003618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lnSpc>
                <a:spcPct val="100000"/>
              </a:lnSpc>
              <a:spcBef>
                <a:spcPts val="600"/>
              </a:spcBef>
              <a:buClr>
                <a:srgbClr val="002060"/>
              </a:buClr>
              <a:buSzPts val="2400"/>
              <a:buNone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Understand impact on change in routine, status, identity on self-esteem and how to maintain it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Positively exit the firm and content in leaving a strong legacy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Personality profiling to deepen self-awareness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Facilitated group discussions encourages Partners to share and not feel isolated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060"/>
              </a:buClr>
              <a:buSzPts val="2400"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Smoother, and potentially faster, transition to next generation partners 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060"/>
              </a:buClr>
              <a:buSzPts val="2400"/>
            </a:pPr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It is a joint effort, the partner and the firm are both being kept accountable for a smooth transfer and delivery against the plan</a:t>
            </a:r>
            <a:endParaRPr lang="en-US" sz="1600" dirty="0">
              <a:solidFill>
                <a:schemeClr val="tx2"/>
              </a:solidFill>
              <a:cs typeface="Times New Roman" pitchFamily="18" charset="0"/>
            </a:endParaRPr>
          </a:p>
          <a:p>
            <a:r>
              <a:rPr lang="en-US" sz="1600" dirty="0">
                <a:solidFill>
                  <a:schemeClr val="tx2"/>
                </a:solidFill>
                <a:cs typeface="Times New Roman" pitchFamily="18" charset="0"/>
                <a:sym typeface="Trebuchet MS"/>
              </a:rPr>
              <a:t>Career planning is considered a normal, healthy part of partnership</a:t>
            </a:r>
            <a:endParaRPr lang="en-GB" sz="1600" dirty="0">
              <a:solidFill>
                <a:schemeClr val="tx2"/>
              </a:solidFill>
              <a:cs typeface="Times New Roman" pitchFamily="18" charset="0"/>
            </a:endParaRPr>
          </a:p>
        </p:txBody>
      </p:sp>
      <p:pic>
        <p:nvPicPr>
          <p:cNvPr id="38" name="Picture Placeholder 10">
            <a:extLst>
              <a:ext uri="{FF2B5EF4-FFF2-40B4-BE49-F238E27FC236}">
                <a16:creationId xmlns:a16="http://schemas.microsoft.com/office/drawing/2014/main" id="{1D2F67B7-5D56-4A5E-BB09-5CCCBE646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/>
        </p:blipFill>
        <p:spPr>
          <a:xfrm>
            <a:off x="471488" y="3923383"/>
            <a:ext cx="590307" cy="466425"/>
          </a:xfrm>
          <a:prstGeom prst="rect">
            <a:avLst/>
          </a:prstGeom>
        </p:spPr>
      </p:pic>
      <p:pic>
        <p:nvPicPr>
          <p:cNvPr id="39" name="Picture Placeholder 18">
            <a:extLst>
              <a:ext uri="{FF2B5EF4-FFF2-40B4-BE49-F238E27FC236}">
                <a16:creationId xmlns:a16="http://schemas.microsoft.com/office/drawing/2014/main" id="{18205324-ACE9-4129-80E5-9684E2761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/>
        </p:blipFill>
        <p:spPr>
          <a:xfrm>
            <a:off x="471488" y="7374501"/>
            <a:ext cx="590307" cy="466425"/>
          </a:xfrm>
          <a:prstGeom prst="rect">
            <a:avLst/>
          </a:prstGeom>
        </p:spPr>
      </p:pic>
      <p:pic>
        <p:nvPicPr>
          <p:cNvPr id="40" name="Picture Placeholder 16">
            <a:extLst>
              <a:ext uri="{FF2B5EF4-FFF2-40B4-BE49-F238E27FC236}">
                <a16:creationId xmlns:a16="http://schemas.microsoft.com/office/drawing/2014/main" id="{CB3F7F74-F371-47A6-9439-E710167412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/>
        </p:blipFill>
        <p:spPr>
          <a:xfrm>
            <a:off x="471488" y="5178312"/>
            <a:ext cx="590308" cy="466425"/>
          </a:xfrm>
          <a:prstGeom prst="rect">
            <a:avLst/>
          </a:prstGeom>
        </p:spPr>
      </p:pic>
      <p:pic>
        <p:nvPicPr>
          <p:cNvPr id="41" name="Picture Placeholder 14">
            <a:extLst>
              <a:ext uri="{FF2B5EF4-FFF2-40B4-BE49-F238E27FC236}">
                <a16:creationId xmlns:a16="http://schemas.microsoft.com/office/drawing/2014/main" id="{3FB5A27C-053E-4150-B4A8-DC48F7E4B8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>
            <a:fillRect/>
          </a:stretch>
        </p:blipFill>
        <p:spPr>
          <a:xfrm>
            <a:off x="471488" y="5817103"/>
            <a:ext cx="590307" cy="466425"/>
          </a:xfrm>
          <a:prstGeom prst="rect">
            <a:avLst/>
          </a:prstGeom>
        </p:spPr>
      </p:pic>
      <p:pic>
        <p:nvPicPr>
          <p:cNvPr id="42" name="Picture Placeholder 12">
            <a:extLst>
              <a:ext uri="{FF2B5EF4-FFF2-40B4-BE49-F238E27FC236}">
                <a16:creationId xmlns:a16="http://schemas.microsoft.com/office/drawing/2014/main" id="{878887C3-ABB5-4389-AD92-6950446EC5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>
            <a:fillRect/>
          </a:stretch>
        </p:blipFill>
        <p:spPr>
          <a:xfrm>
            <a:off x="459181" y="4541793"/>
            <a:ext cx="590308" cy="466425"/>
          </a:xfrm>
          <a:prstGeom prst="rect">
            <a:avLst/>
          </a:prstGeom>
        </p:spPr>
      </p:pic>
      <p:pic>
        <p:nvPicPr>
          <p:cNvPr id="43" name="Picture Placeholder 18">
            <a:extLst>
              <a:ext uri="{FF2B5EF4-FFF2-40B4-BE49-F238E27FC236}">
                <a16:creationId xmlns:a16="http://schemas.microsoft.com/office/drawing/2014/main" id="{96613F9A-9133-43A3-A483-CE3CDF6E75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3" b="10493"/>
          <a:stretch/>
        </p:blipFill>
        <p:spPr>
          <a:xfrm>
            <a:off x="432242" y="6608246"/>
            <a:ext cx="590307" cy="466425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C3EDB2F-58E2-4F08-88AD-7ED7FF29FB9E}"/>
              </a:ext>
            </a:extLst>
          </p:cNvPr>
          <p:cNvSpPr/>
          <p:nvPr/>
        </p:nvSpPr>
        <p:spPr>
          <a:xfrm>
            <a:off x="2682645" y="7963211"/>
            <a:ext cx="3732802" cy="140258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tx1"/>
                </a:solidFill>
              </a:rPr>
              <a:t>For further information please contact</a:t>
            </a:r>
          </a:p>
          <a:p>
            <a:pPr algn="r"/>
            <a:r>
              <a:rPr lang="en-GB" sz="1400" dirty="0" err="1">
                <a:solidFill>
                  <a:schemeClr val="tx1"/>
                </a:solidFill>
              </a:rPr>
              <a:t>Ingrid.vanberkel@tpcleadership.com</a:t>
            </a:r>
            <a:endParaRPr lang="en-GB" sz="1400" dirty="0">
              <a:solidFill>
                <a:srgbClr val="002060"/>
              </a:solidFill>
            </a:endParaRPr>
          </a:p>
          <a:p>
            <a:pPr algn="r"/>
            <a:r>
              <a:rPr lang="en-GB" sz="1400" dirty="0">
                <a:solidFill>
                  <a:schemeClr val="tx1"/>
                </a:solidFill>
              </a:rPr>
              <a:t> </a:t>
            </a:r>
            <a:r>
              <a:rPr lang="en-GB" sz="1400" dirty="0" err="1">
                <a:solidFill>
                  <a:schemeClr val="tx1"/>
                </a:solidFill>
              </a:rPr>
              <a:t>Annelieke.Jense@tpcleadership.com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343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PCL">
      <a:dk1>
        <a:srgbClr val="292A4D"/>
      </a:dk1>
      <a:lt1>
        <a:srgbClr val="FFFFFF"/>
      </a:lt1>
      <a:dk2>
        <a:srgbClr val="61AAE5"/>
      </a:dk2>
      <a:lt2>
        <a:srgbClr val="FFFFFF"/>
      </a:lt2>
      <a:accent1>
        <a:srgbClr val="FE9100"/>
      </a:accent1>
      <a:accent2>
        <a:srgbClr val="FFC299"/>
      </a:accent2>
      <a:accent3>
        <a:srgbClr val="61AAE5"/>
      </a:accent3>
      <a:accent4>
        <a:srgbClr val="ABD6ED"/>
      </a:accent4>
      <a:accent5>
        <a:srgbClr val="9A9AAF"/>
      </a:accent5>
      <a:accent6>
        <a:srgbClr val="292A4D"/>
      </a:accent6>
      <a:hlink>
        <a:srgbClr val="ED7D31"/>
      </a:hlink>
      <a:folHlink>
        <a:srgbClr val="FFC299"/>
      </a:folHlink>
    </a:clrScheme>
    <a:fontScheme name="Headin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PC A4 brochure template 2021 v2 simplified right logo only" id="{880692AE-5FE3-4D41-8481-D90760038EC9}" vid="{FE99B352-9A10-41A3-81EC-4A1CD86065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7934</TotalTime>
  <Words>174</Words>
  <Application>Microsoft Macintosh PowerPoint</Application>
  <PresentationFormat>A4 Paper (210x297 mm)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Trebuchet MS</vt:lpstr>
      <vt:lpstr>Office Theme</vt:lpstr>
      <vt:lpstr>PowerPoint Presentation</vt:lpstr>
      <vt:lpstr>Life after law for Partners &amp; Succession planning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Development  Solutions for  Professional Services Organisations</dc:title>
  <dc:creator>Shona Friend</dc:creator>
  <cp:lastModifiedBy>Microsoft Office User</cp:lastModifiedBy>
  <cp:revision>63</cp:revision>
  <dcterms:created xsi:type="dcterms:W3CDTF">2021-02-15T18:00:39Z</dcterms:created>
  <dcterms:modified xsi:type="dcterms:W3CDTF">2021-11-29T10:23:38Z</dcterms:modified>
</cp:coreProperties>
</file>

<file path=docProps/thumbnail.jpeg>
</file>